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F1EC-01DB-41B7-9E9C-9779EE3F38D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BEED-E1F7-40E3-AD5C-EC1D54D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F1EC-01DB-41B7-9E9C-9779EE3F38D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BEED-E1F7-40E3-AD5C-EC1D54D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F1EC-01DB-41B7-9E9C-9779EE3F38D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BEED-E1F7-40E3-AD5C-EC1D54D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F1EC-01DB-41B7-9E9C-9779EE3F38D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BEED-E1F7-40E3-AD5C-EC1D54D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F1EC-01DB-41B7-9E9C-9779EE3F38D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BEED-E1F7-40E3-AD5C-EC1D54D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F1EC-01DB-41B7-9E9C-9779EE3F38D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BEED-E1F7-40E3-AD5C-EC1D54D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F1EC-01DB-41B7-9E9C-9779EE3F38D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BEED-E1F7-40E3-AD5C-EC1D54D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F1EC-01DB-41B7-9E9C-9779EE3F38D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BEED-E1F7-40E3-AD5C-EC1D54D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F1EC-01DB-41B7-9E9C-9779EE3F38D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BEED-E1F7-40E3-AD5C-EC1D54D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F1EC-01DB-41B7-9E9C-9779EE3F38D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BEED-E1F7-40E3-AD5C-EC1D54D24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F1EC-01DB-41B7-9E9C-9779EE3F38D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49BEED-E1F7-40E3-AD5C-EC1D54D249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DBF1EC-01DB-41B7-9E9C-9779EE3F38D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49BEED-E1F7-40E3-AD5C-EC1D54D2497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ignaturesolar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Solar Cart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search for alternative power for the shack</a:t>
            </a:r>
          </a:p>
          <a:p>
            <a:endParaRPr lang="en-US" dirty="0" smtClean="0"/>
          </a:p>
          <a:p>
            <a:r>
              <a:rPr lang="en-US" dirty="0" smtClean="0"/>
              <a:t>Don KI5AIU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659" y="1935163"/>
            <a:ext cx="385068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12v for radio?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311" y="2119826"/>
            <a:ext cx="5925377" cy="40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Solar Cart</a:t>
            </a:r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3796" y="1935163"/>
            <a:ext cx="255640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Scaleable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248" y="1935163"/>
            <a:ext cx="679950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Scaleable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760" y="1935163"/>
            <a:ext cx="655247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Where:  </a:t>
            </a:r>
            <a:r>
              <a:rPr lang="en-US" dirty="0" smtClean="0">
                <a:hlinkClick r:id="rId2"/>
              </a:rPr>
              <a:t>https://signaturesolar.com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How much?</a:t>
            </a:r>
          </a:p>
          <a:p>
            <a:pPr lvl="1"/>
            <a:r>
              <a:rPr lang="en-US" dirty="0" smtClean="0"/>
              <a:t>Inverter $674</a:t>
            </a:r>
          </a:p>
          <a:p>
            <a:pPr lvl="1"/>
            <a:r>
              <a:rPr lang="en-US" dirty="0" smtClean="0"/>
              <a:t>Battery $1,259 (but there are less </a:t>
            </a:r>
            <a:r>
              <a:rPr lang="en-US" smtClean="0"/>
              <a:t>expensive options)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to implement a single point of ground</a:t>
            </a:r>
          </a:p>
          <a:p>
            <a:r>
              <a:rPr lang="en-US" dirty="0" smtClean="0"/>
              <a:t>Very difficult in my QTH</a:t>
            </a:r>
          </a:p>
          <a:p>
            <a:r>
              <a:rPr lang="en-US" dirty="0" smtClean="0"/>
              <a:t>Estimated cost &gt; $4000</a:t>
            </a:r>
          </a:p>
          <a:p>
            <a:r>
              <a:rPr lang="en-US" dirty="0" smtClean="0"/>
              <a:t>So…..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ICE generator</a:t>
            </a:r>
          </a:p>
          <a:p>
            <a:pPr lvl="1"/>
            <a:r>
              <a:rPr lang="en-US" dirty="0" smtClean="0"/>
              <a:t>Less expensive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Noisy</a:t>
            </a:r>
          </a:p>
          <a:p>
            <a:pPr lvl="1"/>
            <a:r>
              <a:rPr lang="en-US" dirty="0" smtClean="0"/>
              <a:t>Can’t use indoors</a:t>
            </a:r>
          </a:p>
          <a:p>
            <a:pPr lvl="1"/>
            <a:r>
              <a:rPr lang="en-US" dirty="0" smtClean="0"/>
              <a:t>Maintenance (oil, filters, plugs)</a:t>
            </a:r>
          </a:p>
          <a:p>
            <a:pPr lvl="1"/>
            <a:r>
              <a:rPr lang="en-US" dirty="0" smtClean="0"/>
              <a:t>Fuel storage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Integrated Solution – Anker, </a:t>
            </a:r>
            <a:r>
              <a:rPr lang="en-US" dirty="0" err="1" smtClean="0"/>
              <a:t>Bluetti</a:t>
            </a:r>
            <a:r>
              <a:rPr lang="en-US" dirty="0" smtClean="0"/>
              <a:t>, </a:t>
            </a:r>
            <a:r>
              <a:rPr lang="en-US" dirty="0" err="1" smtClean="0"/>
              <a:t>Jackary</a:t>
            </a:r>
            <a:endParaRPr lang="en-US" dirty="0" smtClean="0"/>
          </a:p>
          <a:p>
            <a:pPr lvl="1"/>
            <a:r>
              <a:rPr lang="en-US" dirty="0" smtClean="0"/>
              <a:t>Good package</a:t>
            </a:r>
          </a:p>
          <a:p>
            <a:pPr lvl="1"/>
            <a:r>
              <a:rPr lang="en-US" dirty="0" smtClean="0"/>
              <a:t>Portable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Pricey (kW/hr)</a:t>
            </a:r>
          </a:p>
          <a:p>
            <a:pPr lvl="1"/>
            <a:r>
              <a:rPr lang="en-US" dirty="0" smtClean="0"/>
              <a:t>Not very expandable</a:t>
            </a:r>
          </a:p>
          <a:p>
            <a:pPr lvl="1"/>
            <a:r>
              <a:rPr lang="en-US" dirty="0" smtClean="0"/>
              <a:t>12v not very accessible (cigarette lighter, low amps)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components</a:t>
            </a:r>
          </a:p>
          <a:p>
            <a:pPr lvl="1"/>
            <a:r>
              <a:rPr lang="en-US" dirty="0" smtClean="0"/>
              <a:t>Pick best of class components</a:t>
            </a:r>
          </a:p>
          <a:p>
            <a:pPr lvl="1"/>
            <a:r>
              <a:rPr lang="en-US" dirty="0" smtClean="0"/>
              <a:t>Configure as needed</a:t>
            </a:r>
          </a:p>
          <a:p>
            <a:pPr lvl="1"/>
            <a:r>
              <a:rPr lang="en-US" dirty="0" smtClean="0"/>
              <a:t>Scalable, expandable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Difficult to package cleanly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All-in-One</a:t>
            </a:r>
          </a:p>
          <a:p>
            <a:pPr lvl="1"/>
            <a:r>
              <a:rPr lang="en-US" dirty="0" smtClean="0"/>
              <a:t>Good package</a:t>
            </a:r>
          </a:p>
          <a:p>
            <a:pPr lvl="1"/>
            <a:r>
              <a:rPr lang="en-US" dirty="0" smtClean="0"/>
              <a:t>Reasonable price</a:t>
            </a:r>
          </a:p>
          <a:p>
            <a:pPr lvl="1"/>
            <a:r>
              <a:rPr lang="en-US" dirty="0" smtClean="0"/>
              <a:t>Select major components</a:t>
            </a:r>
          </a:p>
          <a:p>
            <a:pPr lvl="1"/>
            <a:r>
              <a:rPr lang="en-US" dirty="0" smtClean="0"/>
              <a:t>Minimum external wiring (AC in/out, DC in, PV in)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EGG4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447800"/>
            <a:ext cx="3016123" cy="384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362200" y="533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EG4 3kW Off-Grid Inverter | 3000EHV-48 | 3000W Output | 5000W PV Input | 500 VOC Input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EG4 3000EHV-48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Rated Power:3,000W</a:t>
            </a:r>
          </a:p>
          <a:p>
            <a:r>
              <a:rPr lang="en-US" dirty="0" smtClean="0"/>
              <a:t>Max PV Input:5000W</a:t>
            </a:r>
          </a:p>
          <a:p>
            <a:r>
              <a:rPr lang="en-US" dirty="0" smtClean="0"/>
              <a:t>Battery Voltage:48V</a:t>
            </a:r>
          </a:p>
          <a:p>
            <a:r>
              <a:rPr lang="en-US" dirty="0" smtClean="0"/>
              <a:t>Max Charging Current:80AMax </a:t>
            </a:r>
          </a:p>
          <a:p>
            <a:r>
              <a:rPr lang="en-US" dirty="0" smtClean="0"/>
              <a:t>MPPT Operating Voltage:500VDC</a:t>
            </a:r>
          </a:p>
          <a:p>
            <a:r>
              <a:rPr lang="en-US" dirty="0" smtClean="0"/>
              <a:t>Rated AC Output Power:120V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EG4 – LifePower4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3220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</TotalTime>
  <Words>200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Solar Cart</vt:lpstr>
      <vt:lpstr>Why?</vt:lpstr>
      <vt:lpstr>Alternatives</vt:lpstr>
      <vt:lpstr>Solar?</vt:lpstr>
      <vt:lpstr>Solar</vt:lpstr>
      <vt:lpstr>Solar</vt:lpstr>
      <vt:lpstr>EGG4</vt:lpstr>
      <vt:lpstr>EG4 3000EHV-48</vt:lpstr>
      <vt:lpstr>EG4 – LifePower4</vt:lpstr>
      <vt:lpstr>Connections</vt:lpstr>
      <vt:lpstr>What about 12v for radio?</vt:lpstr>
      <vt:lpstr>Solar Cart</vt:lpstr>
      <vt:lpstr>Scaleable</vt:lpstr>
      <vt:lpstr>Scaleable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Cart</dc:title>
  <dc:creator>Don Udel</dc:creator>
  <cp:lastModifiedBy>Don Udel</cp:lastModifiedBy>
  <cp:revision>5</cp:revision>
  <dcterms:created xsi:type="dcterms:W3CDTF">2024-02-01T17:55:22Z</dcterms:created>
  <dcterms:modified xsi:type="dcterms:W3CDTF">2024-02-01T20:57:32Z</dcterms:modified>
</cp:coreProperties>
</file>